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67" r:id="rId55"/>
    <p:sldId id="368" r:id="rId56"/>
    <p:sldId id="369" r:id="rId57"/>
    <p:sldId id="365" r:id="rId58"/>
    <p:sldId id="258" r:id="rId59"/>
    <p:sldId id="374" r:id="rId60"/>
    <p:sldId id="286" r:id="rId61"/>
  </p:sldIdLst>
  <p:sldSz cx="9144000" cy="5143500" type="screen16x9"/>
  <p:notesSz cx="6858000" cy="9144000"/>
  <p:embeddedFontLst>
    <p:embeddedFont>
      <p:font typeface="Bebas Neue" panose="020B0604020202020204" charset="0"/>
      <p:regular r:id="rId63"/>
    </p:embeddedFont>
    <p:embeddedFont>
      <p:font typeface="Fira Sans Extra Condensed Medium" panose="020B0604020202020204" charset="0"/>
      <p:regular r:id="rId64"/>
      <p:bold r:id="rId65"/>
      <p:italic r:id="rId66"/>
      <p:boldItalic r:id="rId67"/>
    </p:embeddedFont>
    <p:embeddedFont>
      <p:font typeface="Lucida Console" panose="020B0609040504020204" pitchFamily="49" charset="0"/>
      <p:regular r:id="rId68"/>
    </p:embeddedFont>
    <p:embeddedFont>
      <p:font typeface="Overpass" panose="020B0604020202020204" charset="0"/>
      <p:regular r:id="rId69"/>
      <p:bold r:id="rId70"/>
      <p:italic r:id="rId71"/>
      <p:boldItalic r:id="rId72"/>
    </p:embeddedFont>
    <p:embeddedFont>
      <p:font typeface="Overpass ExtraLight" panose="020B0604020202020204" charset="0"/>
      <p:regular r:id="rId73"/>
      <p:bold r:id="rId74"/>
      <p:italic r:id="rId75"/>
      <p:boldItalic r:id="rId76"/>
    </p:embeddedFont>
    <p:embeddedFont>
      <p:font typeface="Overpass Light" panose="020B0604020202020204" charset="0"/>
      <p:regular r:id="rId77"/>
      <p:bold r:id="rId78"/>
      <p:italic r:id="rId79"/>
      <p:boldItalic r:id="rId80"/>
    </p:embeddedFont>
    <p:embeddedFont>
      <p:font typeface="Roboto Slab Light"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p>
          <a:p>
            <a:pPr marL="0" lvl="0" indent="0" algn="ctr" rtl="0">
              <a:spcBef>
                <a:spcPts val="0"/>
              </a:spcBef>
              <a:spcAft>
                <a:spcPts val="0"/>
              </a:spcAft>
              <a:buNone/>
            </a:pPr>
            <a:r>
              <a:rPr lang="en-US" dirty="0"/>
              <a:t>@ShitSecure - @S3cur3Th1sSh1t</a:t>
            </a:r>
          </a:p>
          <a:p>
            <a:pPr marL="0" lvl="0" indent="0" algn="ctr" rtl="0">
              <a:spcBef>
                <a:spcPts val="0"/>
              </a:spcBef>
              <a:spcAft>
                <a:spcPts val="0"/>
              </a:spcAft>
              <a:buNone/>
            </a:pPr>
            <a:r>
              <a:rPr lang="en-US" dirty="0"/>
              <a:t>Security Assurance Team @Dell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2979</TotalTime>
  <Words>2523</Words>
  <Application>Microsoft Office PowerPoint</Application>
  <PresentationFormat>On-screen Show (16:9)</PresentationFormat>
  <Paragraphs>231</Paragraphs>
  <Slides>60</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Bebas Neue</vt:lpstr>
      <vt:lpstr>Arial</vt:lpstr>
      <vt:lpstr>Fira Sans Extra Condensed Medium</vt:lpstr>
      <vt:lpstr>Lucida Console</vt:lpstr>
      <vt:lpstr>Overpass ExtraLight</vt:lpstr>
      <vt:lpstr>Overpass Light</vt:lpstr>
      <vt:lpstr>Overpass</vt:lpstr>
      <vt:lpstr>Roboto Slab Light</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95</cp:revision>
  <dcterms:modified xsi:type="dcterms:W3CDTF">2022-10-11T05:35:18Z</dcterms:modified>
</cp:coreProperties>
</file>